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7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1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4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1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0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9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7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2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9B80-4BAB-499F-9A04-9BF0EA6FF22A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CFD3-7AF0-4F8A-AD5A-360829BC1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0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01" t="5719" r="2714" b="15385"/>
          <a:stretch/>
        </p:blipFill>
        <p:spPr>
          <a:xfrm>
            <a:off x="1117600" y="683490"/>
            <a:ext cx="10233891" cy="459971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1164" y="5458690"/>
            <a:ext cx="8746836" cy="93287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ТЕКСТОМ. ПЕРЕСКАЗ ТЕКСТА.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1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20" t="11536" r="2599" b="8653"/>
          <a:stretch/>
        </p:blipFill>
        <p:spPr>
          <a:xfrm>
            <a:off x="498764" y="323273"/>
            <a:ext cx="11443854" cy="63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7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01" t="8139" r="2360" b="9715"/>
          <a:stretch/>
        </p:blipFill>
        <p:spPr>
          <a:xfrm>
            <a:off x="304800" y="147783"/>
            <a:ext cx="11720945" cy="64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56" t="14082" b="4832"/>
          <a:stretch/>
        </p:blipFill>
        <p:spPr>
          <a:xfrm>
            <a:off x="378691" y="184727"/>
            <a:ext cx="11684000" cy="635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5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картинка верно передает содержание текста?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31" t="35945" b="6531"/>
          <a:stretch/>
        </p:blipFill>
        <p:spPr>
          <a:xfrm>
            <a:off x="838200" y="2161309"/>
            <a:ext cx="10891982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0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50" t="6229" b="6106"/>
          <a:stretch/>
        </p:blipFill>
        <p:spPr>
          <a:xfrm>
            <a:off x="877456" y="406400"/>
            <a:ext cx="10917380" cy="61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87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картинка верно передает содержание текста?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</cp:revision>
  <dcterms:created xsi:type="dcterms:W3CDTF">2023-01-29T17:19:24Z</dcterms:created>
  <dcterms:modified xsi:type="dcterms:W3CDTF">2023-01-29T17:37:02Z</dcterms:modified>
</cp:coreProperties>
</file>